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296" r:id="rId8"/>
    <p:sldId id="297" r:id="rId9"/>
    <p:sldId id="299" r:id="rId10"/>
    <p:sldId id="298" r:id="rId11"/>
    <p:sldId id="300" r:id="rId12"/>
    <p:sldId id="288" r:id="rId13"/>
    <p:sldId id="281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400"/>
    <a:srgbClr val="263E5A"/>
    <a:srgbClr val="446992"/>
    <a:srgbClr val="AEC2D8"/>
    <a:srgbClr val="98432A"/>
    <a:srgbClr val="44678D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78D65-9961-4AE4-ADEA-55571503CBE1}" v="2" dt="2023-09-06T16:30:08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>
        <p:scale>
          <a:sx n="66" d="100"/>
          <a:sy n="66" d="100"/>
        </p:scale>
        <p:origin x="2611" y="365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111" y="1912281"/>
            <a:ext cx="5746460" cy="2057441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Life Saver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sz="3200" dirty="0"/>
              <a:t>A Blood Donor Application</a:t>
            </a:r>
            <a:endParaRPr lang="en-US" sz="3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10696" y="4156610"/>
            <a:ext cx="2289499" cy="1665692"/>
          </a:xfrm>
        </p:spPr>
        <p:txBody>
          <a:bodyPr/>
          <a:lstStyle/>
          <a:p>
            <a:r>
              <a:rPr lang="en-US" dirty="0">
                <a:solidFill>
                  <a:srgbClr val="D84400"/>
                </a:solidFill>
              </a:rPr>
              <a:t>Presented By</a:t>
            </a:r>
          </a:p>
          <a:p>
            <a:r>
              <a:rPr lang="en-US" dirty="0"/>
              <a:t>Dhanaselvan J U</a:t>
            </a:r>
          </a:p>
          <a:p>
            <a:r>
              <a:rPr lang="en-US" dirty="0" err="1"/>
              <a:t>Jaswath</a:t>
            </a:r>
            <a:r>
              <a:rPr lang="en-US" dirty="0"/>
              <a:t> K</a:t>
            </a:r>
          </a:p>
          <a:p>
            <a:r>
              <a:rPr lang="en-US" dirty="0" err="1"/>
              <a:t>Aagesh</a:t>
            </a:r>
            <a:r>
              <a:rPr lang="en-US" dirty="0"/>
              <a:t> G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22" r="6522"/>
          <a:stretch/>
        </p:blipFill>
        <p:spPr>
          <a:xfrm>
            <a:off x="6742557" y="838985"/>
            <a:ext cx="4405503" cy="5066346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>
                <a:solidFill>
                  <a:srgbClr val="D84400"/>
                </a:solidFill>
              </a:rPr>
              <a:t>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Life Saver - Blood Donor Application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19EA60-B6B7-3C66-B08D-8FD16AF686C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9DD5FC-A083-E42E-C4F5-9EDF8A3045A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B73579-BAE2-67AA-5830-C13C3EF3BF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81E7B05-1406-AAF4-2E90-F4A883206C7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2DA3AC-1572-2AC7-EB7F-E8C13A6C31B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FD7F6B5-4286-0C1D-0D15-8BAD0CE46EF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9F05E-7271-CE3D-B508-2927DB78F278}"/>
              </a:ext>
            </a:extLst>
          </p:cNvPr>
          <p:cNvSpPr txBox="1"/>
          <p:nvPr/>
        </p:nvSpPr>
        <p:spPr>
          <a:xfrm>
            <a:off x="3893575" y="1690688"/>
            <a:ext cx="4587887" cy="22303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IN" sz="32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Dhanaselvan J U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IN" sz="32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3200" dirty="0" err="1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Aagash</a:t>
            </a:r>
            <a:r>
              <a:rPr lang="en-IN" sz="32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IN" sz="32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3200" dirty="0" err="1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Jaswath</a:t>
            </a:r>
            <a:r>
              <a:rPr lang="en-IN" sz="32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Identify Tools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Conculsion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Project modules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Life Saver – A Blood Donor Application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838363"/>
            <a:ext cx="5117162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Abstract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2127855"/>
            <a:ext cx="4701523" cy="1294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kern="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Life saver is a web-based application, and it aims to connect an interested donors with individuals in need. With the help of this application, the individuals those who are needs a blood can get the blood by sending a request in this application or else can get the donor details.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Life Saver – A Blood Donor Application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691" y="327086"/>
            <a:ext cx="5117162" cy="1325563"/>
          </a:xfrm>
        </p:spPr>
        <p:txBody>
          <a:bodyPr/>
          <a:lstStyle/>
          <a:p>
            <a:r>
              <a:rPr lang="en-US" dirty="0"/>
              <a:t>Identify </a:t>
            </a:r>
            <a:r>
              <a:rPr lang="en-US" dirty="0">
                <a:solidFill>
                  <a:srgbClr val="D84400"/>
                </a:solidFill>
              </a:rPr>
              <a:t>Tools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67690" y="1292114"/>
            <a:ext cx="4701523" cy="49258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Front-end: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Back-end: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Sqlite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Twillo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>
          <a:xfrm>
            <a:off x="4165" y="-6615"/>
            <a:ext cx="6446999" cy="6858000"/>
          </a:xfrm>
          <a:blipFill>
            <a:blip r:embed="rId3"/>
            <a:tile tx="0" ty="0" sx="100000" sy="100000" flip="none" algn="tl"/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8953279" y="6217920"/>
            <a:ext cx="4114800" cy="365125"/>
          </a:xfrm>
        </p:spPr>
        <p:txBody>
          <a:bodyPr/>
          <a:lstStyle/>
          <a:p>
            <a:r>
              <a:rPr lang="en-US" dirty="0"/>
              <a:t>Life Saver – A Blood Donor Application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6770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270530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928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838363"/>
            <a:ext cx="5117162" cy="1325563"/>
          </a:xfrm>
        </p:spPr>
        <p:txBody>
          <a:bodyPr/>
          <a:lstStyle/>
          <a:p>
            <a:r>
              <a:rPr lang="en-US" dirty="0">
                <a:solidFill>
                  <a:srgbClr val="D84400"/>
                </a:solidFill>
              </a:rPr>
              <a:t>Project </a:t>
            </a:r>
            <a:r>
              <a:rPr lang="en-US" dirty="0">
                <a:solidFill>
                  <a:srgbClr val="263E5A"/>
                </a:solidFill>
              </a:rPr>
              <a:t>Modules</a:t>
            </a:r>
            <a:r>
              <a:rPr lang="en-US" dirty="0">
                <a:solidFill>
                  <a:srgbClr val="D84400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2127855"/>
            <a:ext cx="4701523" cy="2566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Donor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 for Donor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Donor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Life Saver – A Blood Donor Application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47ADB4-49B9-2ABD-1E90-C190423D68F4}"/>
              </a:ext>
            </a:extLst>
          </p:cNvPr>
          <p:cNvGrpSpPr/>
          <p:nvPr/>
        </p:nvGrpSpPr>
        <p:grpSpPr>
          <a:xfrm>
            <a:off x="-1578429" y="7672732"/>
            <a:ext cx="15348857" cy="8572457"/>
            <a:chOff x="-800100" y="-914357"/>
            <a:chExt cx="15348857" cy="8572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D26-526C-EDAE-26A7-487BB0E7A2A3}"/>
                </a:ext>
              </a:extLst>
            </p:cNvPr>
            <p:cNvSpPr/>
            <p:nvPr/>
          </p:nvSpPr>
          <p:spPr>
            <a:xfrm>
              <a:off x="-800100" y="-914357"/>
              <a:ext cx="15348857" cy="85724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F19325-53B5-DAD7-3947-ABB368CE9772}"/>
                </a:ext>
              </a:extLst>
            </p:cNvPr>
            <p:cNvSpPr txBox="1"/>
            <p:nvPr/>
          </p:nvSpPr>
          <p:spPr>
            <a:xfrm>
              <a:off x="345066" y="2690336"/>
              <a:ext cx="11501867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9000" b="1" dirty="0">
                  <a:solidFill>
                    <a:prstClr val="white"/>
                  </a:solidFill>
                  <a:latin typeface="Poppins" panose="00000500000000000000" pitchFamily="2" charset="0"/>
                  <a:ea typeface="微软雅黑"/>
                  <a:cs typeface="Poppins" panose="00000500000000000000" pitchFamily="2" charset="0"/>
                </a:rPr>
                <a:t>Data Flow Diagram</a:t>
              </a:r>
              <a:endParaRPr lang="en-IN" sz="9000" b="1" dirty="0">
                <a:solidFill>
                  <a:prstClr val="white"/>
                </a:solidFill>
                <a:latin typeface="Poppins" panose="00000500000000000000" pitchFamily="2" charset="0"/>
                <a:ea typeface="微软雅黑"/>
                <a:cs typeface="Poppins" panose="00000500000000000000" pitchFamily="2" charset="0"/>
              </a:endParaRPr>
            </a:p>
          </p:txBody>
        </p:sp>
      </p:grpSp>
      <p:pic>
        <p:nvPicPr>
          <p:cNvPr id="13" name="Picture 12" descr="Red blood cells flowing through a vein&#10;&#10;Description automatically generated">
            <a:extLst>
              <a:ext uri="{FF2B5EF4-FFF2-40B4-BE49-F238E27FC236}">
                <a16:creationId xmlns:a16="http://schemas.microsoft.com/office/drawing/2014/main" id="{D1A26735-9155-9922-7231-1C0AA25E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611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5155-75CA-D777-2CAA-BEFE74E1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7226315-7DC7-7F19-64AA-19E587D2864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5C509-B3F6-818F-1354-E4AB3A78BC8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0C9F3-896E-69EB-72C9-3078B03C938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11" name="Picture 10" descr="Red blood cells flowing through a vein&#10;&#10;Description automatically generated">
            <a:extLst>
              <a:ext uri="{FF2B5EF4-FFF2-40B4-BE49-F238E27FC236}">
                <a16:creationId xmlns:a16="http://schemas.microsoft.com/office/drawing/2014/main" id="{049CC751-41A0-E5A7-8524-DDBE4B5D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39F2AFB-76BD-8FD3-EAD4-EC065525686B}"/>
              </a:ext>
            </a:extLst>
          </p:cNvPr>
          <p:cNvGrpSpPr/>
          <p:nvPr/>
        </p:nvGrpSpPr>
        <p:grpSpPr>
          <a:xfrm>
            <a:off x="-682870" y="-857229"/>
            <a:ext cx="15348857" cy="8572457"/>
            <a:chOff x="-800100" y="-914357"/>
            <a:chExt cx="15348857" cy="85724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368442-9D9E-C4D7-900B-B66C5DCCBCBC}"/>
                </a:ext>
              </a:extLst>
            </p:cNvPr>
            <p:cNvSpPr/>
            <p:nvPr/>
          </p:nvSpPr>
          <p:spPr>
            <a:xfrm>
              <a:off x="-800100" y="-914357"/>
              <a:ext cx="15348857" cy="85724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8544DA-D012-B05E-9017-E824BCD4A896}"/>
                </a:ext>
              </a:extLst>
            </p:cNvPr>
            <p:cNvSpPr txBox="1"/>
            <p:nvPr/>
          </p:nvSpPr>
          <p:spPr>
            <a:xfrm>
              <a:off x="345066" y="2690336"/>
              <a:ext cx="11501867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9000" b="1" dirty="0">
                  <a:solidFill>
                    <a:prstClr val="white"/>
                  </a:solidFill>
                  <a:latin typeface="Poppins" panose="00000500000000000000" pitchFamily="2" charset="0"/>
                  <a:ea typeface="微软雅黑"/>
                  <a:cs typeface="Poppins" panose="00000500000000000000" pitchFamily="2" charset="0"/>
                </a:rPr>
                <a:t>Data Flow Diagram</a:t>
              </a:r>
              <a:endParaRPr lang="en-IN" sz="9000" b="1" dirty="0">
                <a:solidFill>
                  <a:prstClr val="white"/>
                </a:solidFill>
                <a:latin typeface="Poppins" panose="00000500000000000000" pitchFamily="2" charset="0"/>
                <a:ea typeface="微软雅黑"/>
                <a:cs typeface="Poppins" panose="000005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509E10-ACF1-FBC5-C029-C5AD780D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9" y="-5127235"/>
            <a:ext cx="10889796" cy="32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5044-1C39-6453-7EBF-2A5C5E3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– 0 (</a:t>
            </a:r>
            <a:r>
              <a:rPr lang="en-US" dirty="0">
                <a:solidFill>
                  <a:srgbClr val="FF0000"/>
                </a:solidFill>
              </a:rPr>
              <a:t>Abstract Level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A2AED1D-0D56-7130-9233-5B3E9BEA9CC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2CD04-B4DD-DFA1-0FE1-CE779C40871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Life Saver – A Blood Donor Application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5632-D48D-94E8-146B-25804DBCA38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7033-E572-E4AA-5944-D6CCCEC7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792279"/>
            <a:ext cx="10889796" cy="3273442"/>
          </a:xfrm>
          <a:prstGeom prst="rect">
            <a:avLst/>
          </a:prstGeom>
        </p:spPr>
      </p:pic>
      <p:pic>
        <p:nvPicPr>
          <p:cNvPr id="10" name="Picture 9" descr="A diagram of a blood camp&#10;&#10;Description automatically generated">
            <a:extLst>
              <a:ext uri="{FF2B5EF4-FFF2-40B4-BE49-F238E27FC236}">
                <a16:creationId xmlns:a16="http://schemas.microsoft.com/office/drawing/2014/main" id="{6DB49607-E1E1-72E6-F956-DC964F9E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578" y="1444742"/>
            <a:ext cx="9962043" cy="47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5044-1C39-6453-7EBF-2A5C5E3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– 1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A2AED1D-0D56-7130-9233-5B3E9BEA9CC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2CD04-B4DD-DFA1-0FE1-CE779C40871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Life Saver – A Blood Donor Application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5632-D48D-94E8-146B-25804DBCA38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8" name="Picture 7" descr="A diagram of a blood camp&#10;&#10;Description automatically generated">
            <a:extLst>
              <a:ext uri="{FF2B5EF4-FFF2-40B4-BE49-F238E27FC236}">
                <a16:creationId xmlns:a16="http://schemas.microsoft.com/office/drawing/2014/main" id="{33B71394-3C45-465A-0741-4FA75160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85" y="1431037"/>
            <a:ext cx="9962043" cy="477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516B2-D4B2-7F83-7BC9-D88AF09A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74150" y="1792279"/>
            <a:ext cx="10889796" cy="32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chemeClr val="tx2"/>
                </a:solidFill>
                <a:effectLst/>
                <a:latin typeface="Google Sans"/>
              </a:rPr>
              <a:t>In fact, every two seconds of every day, someone needs blood. Since blood cannot be manufactured outside the body and has a limited shelf life, the supply must constantly be replenished by generous blood donors.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Life Saver - Blood Donor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71af3243-3dd4-4a8d-8c0d-dd76da1f02a5"/>
    <ds:schemaRef ds:uri="http://schemas.microsoft.com/office/infopath/2007/PartnerControls"/>
    <ds:schemaRef ds:uri="230e9df3-be65-4c73-a93b-d1236ebd677e"/>
    <ds:schemaRef ds:uri="http://purl.org/dc/elements/1.1/"/>
    <ds:schemaRef ds:uri="http://schemas.microsoft.com/office/2006/metadata/properties"/>
    <ds:schemaRef ds:uri="http://schemas.microsoft.com/sharepoint/v3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133</TotalTime>
  <Words>244</Words>
  <Application>Microsoft Office PowerPoint</Application>
  <PresentationFormat>Widescreen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Abadi</vt:lpstr>
      <vt:lpstr>Arial</vt:lpstr>
      <vt:lpstr>Calibri</vt:lpstr>
      <vt:lpstr>Google Sans</vt:lpstr>
      <vt:lpstr>Poppins</vt:lpstr>
      <vt:lpstr>Posterama</vt:lpstr>
      <vt:lpstr>Posterama Text Black</vt:lpstr>
      <vt:lpstr>Posterama Text SemiBold</vt:lpstr>
      <vt:lpstr>Office 主题​​</vt:lpstr>
      <vt:lpstr>Life Saver  A Blood Donor Application</vt:lpstr>
      <vt:lpstr>Agenda</vt:lpstr>
      <vt:lpstr>Abstract</vt:lpstr>
      <vt:lpstr>Identify Tools</vt:lpstr>
      <vt:lpstr>Project Modules </vt:lpstr>
      <vt:lpstr>PowerPoint Presentation</vt:lpstr>
      <vt:lpstr>level – 0 (Abstract Level)</vt:lpstr>
      <vt:lpstr>level – 1</vt:lpstr>
      <vt:lpstr>Summary</vt:lpstr>
      <vt:lpstr>Team 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Donor Application</dc:title>
  <dc:creator>dhana selvan</dc:creator>
  <cp:lastModifiedBy>dhana selvan</cp:lastModifiedBy>
  <cp:revision>9</cp:revision>
  <dcterms:created xsi:type="dcterms:W3CDTF">2023-09-06T15:35:51Z</dcterms:created>
  <dcterms:modified xsi:type="dcterms:W3CDTF">2023-10-16T03:19:24Z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